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302" r:id="rId3"/>
    <p:sldId id="303" r:id="rId4"/>
    <p:sldId id="304" r:id="rId5"/>
    <p:sldId id="306" r:id="rId6"/>
    <p:sldId id="305" r:id="rId7"/>
    <p:sldId id="307" r:id="rId8"/>
    <p:sldId id="308" r:id="rId9"/>
    <p:sldId id="310" r:id="rId10"/>
    <p:sldId id="311" r:id="rId11"/>
    <p:sldId id="312" r:id="rId12"/>
    <p:sldId id="25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1" autoAdjust="0"/>
    <p:restoredTop sz="94624" autoAdjust="0"/>
  </p:normalViewPr>
  <p:slideViewPr>
    <p:cSldViewPr>
      <p:cViewPr>
        <p:scale>
          <a:sx n="73" d="100"/>
          <a:sy n="73" d="100"/>
        </p:scale>
        <p:origin x="-12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C00D2-2AC5-4980-B0AB-C53CE1ACA06C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67DD3-58F9-4F24-9E17-482A72B3F0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71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67DD3-58F9-4F24-9E17-482A72B3F040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576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67DD3-58F9-4F24-9E17-482A72B3F040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576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67DD3-58F9-4F24-9E17-482A72B3F040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576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67DD3-58F9-4F24-9E17-482A72B3F040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576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67DD3-58F9-4F24-9E17-482A72B3F04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576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67DD3-58F9-4F24-9E17-482A72B3F04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576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67DD3-58F9-4F24-9E17-482A72B3F04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576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67DD3-58F9-4F24-9E17-482A72B3F04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576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67DD3-58F9-4F24-9E17-482A72B3F04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576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67DD3-58F9-4F24-9E17-482A72B3F040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576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67DD3-58F9-4F24-9E17-482A72B3F040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576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67DD3-58F9-4F24-9E17-482A72B3F040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576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accent3">
                <a:lumMod val="75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911C4-9DBB-4281-9E2C-412E8EE93524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707904" y="5157192"/>
            <a:ext cx="5112568" cy="14097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508104" y="5229200"/>
            <a:ext cx="1524000" cy="1190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cs-CZ" sz="9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924672" y="5373216"/>
            <a:ext cx="12954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5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381056" y="5373216"/>
            <a:ext cx="12954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cs-CZ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1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372" y="476672"/>
            <a:ext cx="4225831" cy="316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043609" y="1340768"/>
            <a:ext cx="31683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Budu tě učit násobky pěti.</a:t>
            </a:r>
          </a:p>
          <a:p>
            <a:r>
              <a:rPr lang="cs-CZ" sz="3200" b="1" dirty="0" smtClean="0"/>
              <a:t>Tak se pohodlně posaď – jdeme na věc.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79543874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8" grpId="0" animBg="1"/>
      <p:bldP spid="1029" grpId="0" animBg="1"/>
      <p:bldP spid="103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3528" y="4725144"/>
            <a:ext cx="5112568" cy="14097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051720" y="4869160"/>
            <a:ext cx="1524000" cy="1190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cs-CZ" sz="9000" b="1" dirty="0" smtClean="0">
                <a:latin typeface="Times New Roman" pitchFamily="18" charset="0"/>
                <a:cs typeface="Times New Roman" pitchFamily="18" charset="0"/>
              </a:rPr>
              <a:t>50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67544" y="4869160"/>
            <a:ext cx="1584176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5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779912" y="4869160"/>
            <a:ext cx="1511424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cs-CZ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89449" y="1412776"/>
            <a:ext cx="74389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600" dirty="0" smtClean="0"/>
              <a:t>VYPOČTI 5 . 1 A ZA VÝSLEDEK PŘIDEJ 0 </a:t>
            </a:r>
          </a:p>
          <a:p>
            <a:pPr algn="ctr"/>
            <a:endParaRPr lang="cs-CZ" sz="3600" dirty="0"/>
          </a:p>
          <a:p>
            <a:pPr algn="ctr"/>
            <a:r>
              <a:rPr lang="cs-CZ" sz="3600" dirty="0" smtClean="0"/>
              <a:t>5 . 1 = 5 A PŘIDÁNÍM 0 VZNIKNE 50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9543874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8" grpId="0" animBg="1"/>
      <p:bldP spid="1029" grpId="0" animBg="1"/>
      <p:bldP spid="10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ovéPole 70"/>
          <p:cNvSpPr txBox="1"/>
          <p:nvPr/>
        </p:nvSpPr>
        <p:spPr>
          <a:xfrm>
            <a:off x="179512" y="5035823"/>
            <a:ext cx="79208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971600" y="5035823"/>
            <a:ext cx="79208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1763688" y="5035823"/>
            <a:ext cx="79208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2555776" y="5035823"/>
            <a:ext cx="79208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75" name="TextovéPole 74"/>
          <p:cNvSpPr txBox="1"/>
          <p:nvPr/>
        </p:nvSpPr>
        <p:spPr>
          <a:xfrm>
            <a:off x="3347864" y="5035823"/>
            <a:ext cx="79208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4139952" y="5035823"/>
            <a:ext cx="79208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77" name="TextovéPole 76"/>
          <p:cNvSpPr txBox="1"/>
          <p:nvPr/>
        </p:nvSpPr>
        <p:spPr>
          <a:xfrm>
            <a:off x="4932040" y="5035823"/>
            <a:ext cx="79208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5724128" y="5035823"/>
            <a:ext cx="79208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6516216" y="5035823"/>
            <a:ext cx="79208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7308304" y="5035823"/>
            <a:ext cx="79208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45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8100392" y="5035823"/>
            <a:ext cx="79208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732" y="845711"/>
            <a:ext cx="4572508" cy="400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543874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778458"/>
            <a:ext cx="7560840" cy="535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4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707904" y="5157192"/>
            <a:ext cx="5112568" cy="14097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508104" y="5229200"/>
            <a:ext cx="1524000" cy="1190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cs-CZ" sz="90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924672" y="5373216"/>
            <a:ext cx="12954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5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381056" y="5373216"/>
            <a:ext cx="12954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cs-CZ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2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636" y="857250"/>
            <a:ext cx="4352025" cy="2787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899592" y="857250"/>
            <a:ext cx="30250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Tak vypadá „možná „ po ránu tvůj učitel.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79543874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8" grpId="0" animBg="1"/>
      <p:bldP spid="1029" grpId="0" animBg="1"/>
      <p:bldP spid="10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79712" y="5157192"/>
            <a:ext cx="5112568" cy="14097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23928" y="5229200"/>
            <a:ext cx="1524000" cy="1190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cs-CZ" sz="90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195736" y="5373216"/>
            <a:ext cx="12954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5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652864" y="5373216"/>
            <a:ext cx="12954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cs-CZ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3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598" y="1052736"/>
            <a:ext cx="4202721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77572" y="1196752"/>
            <a:ext cx="448571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/>
              <a:t>3 + 3 + 3 + 3 +3</a:t>
            </a:r>
          </a:p>
          <a:p>
            <a:pPr algn="ctr"/>
            <a:r>
              <a:rPr lang="cs-CZ" sz="3200" b="1" dirty="0" smtClean="0"/>
              <a:t>KOLIKRÁT JE TAM ČÍSLO 3</a:t>
            </a:r>
          </a:p>
          <a:p>
            <a:pPr algn="ctr"/>
            <a:endParaRPr lang="cs-CZ" sz="3200" b="1" dirty="0"/>
          </a:p>
          <a:p>
            <a:pPr algn="ctr"/>
            <a:r>
              <a:rPr lang="cs-CZ" sz="3200" b="1" dirty="0" smtClean="0"/>
              <a:t>nebo </a:t>
            </a:r>
          </a:p>
          <a:p>
            <a:pPr algn="ctr"/>
            <a:endParaRPr lang="cs-CZ" sz="3200" b="1" dirty="0"/>
          </a:p>
          <a:p>
            <a:pPr algn="ctr"/>
            <a:r>
              <a:rPr lang="cs-CZ" sz="3200" b="1" dirty="0" smtClean="0"/>
              <a:t>5 + 5 +5 </a:t>
            </a:r>
          </a:p>
          <a:p>
            <a:pPr algn="ctr"/>
            <a:r>
              <a:rPr lang="cs-CZ" sz="3200" b="1" dirty="0"/>
              <a:t>KOLIKRÁT JE TAM ČÍSLO </a:t>
            </a:r>
            <a:r>
              <a:rPr lang="cs-CZ" sz="3200" b="1" dirty="0" smtClean="0"/>
              <a:t>5</a:t>
            </a:r>
            <a:endParaRPr lang="cs-CZ" sz="3200" b="1" dirty="0"/>
          </a:p>
          <a:p>
            <a:pPr algn="ctr"/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79543874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8" grpId="0" animBg="1"/>
      <p:bldP spid="1029" grpId="0" animBg="1"/>
      <p:bldP spid="10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707904" y="5157192"/>
            <a:ext cx="5112568" cy="14097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508104" y="5229200"/>
            <a:ext cx="1524000" cy="1190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cs-CZ" sz="90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924672" y="5373216"/>
            <a:ext cx="12954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5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381056" y="5373216"/>
            <a:ext cx="12954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cs-CZ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4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347864" y="1196752"/>
            <a:ext cx="366478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7200" dirty="0" smtClean="0"/>
              <a:t>4 + 4 = 8</a:t>
            </a:r>
          </a:p>
          <a:p>
            <a:r>
              <a:rPr lang="cs-CZ" sz="7200" dirty="0"/>
              <a:t>4 + 4 = </a:t>
            </a:r>
            <a:r>
              <a:rPr lang="cs-CZ" sz="7200" dirty="0" smtClean="0"/>
              <a:t>8 </a:t>
            </a:r>
            <a:endParaRPr lang="cs-CZ" sz="7200" dirty="0"/>
          </a:p>
          <a:p>
            <a:r>
              <a:rPr lang="cs-CZ" sz="7200" dirty="0" smtClean="0"/>
              <a:t>       4 </a:t>
            </a:r>
            <a:r>
              <a:rPr lang="cs-CZ" sz="7200" dirty="0"/>
              <a:t>= </a:t>
            </a:r>
            <a:r>
              <a:rPr lang="cs-CZ" sz="7200" dirty="0" smtClean="0"/>
              <a:t>4 </a:t>
            </a:r>
            <a:endParaRPr lang="cs-CZ" sz="7200" dirty="0"/>
          </a:p>
          <a:p>
            <a:r>
              <a:rPr lang="cs-CZ" sz="7200" dirty="0" smtClean="0"/>
              <a:t> 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179543874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8" grpId="0" animBg="1"/>
      <p:bldP spid="1029" grpId="0" animBg="1"/>
      <p:bldP spid="10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55576" y="5157192"/>
            <a:ext cx="5112568" cy="14097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471936" y="5229200"/>
            <a:ext cx="1524000" cy="1190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cs-CZ" sz="9000" b="1" dirty="0" smtClean="0">
                <a:latin typeface="Times New Roman" pitchFamily="18" charset="0"/>
                <a:cs typeface="Times New Roman" pitchFamily="18" charset="0"/>
              </a:rPr>
              <a:t>25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99592" y="5373216"/>
            <a:ext cx="12954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5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355976" y="5373216"/>
            <a:ext cx="12954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cs-CZ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cs-CZ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471936" y="332656"/>
            <a:ext cx="57004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 smtClean="0"/>
              <a:t>5 + 5 = 10</a:t>
            </a:r>
          </a:p>
          <a:p>
            <a:r>
              <a:rPr lang="cs-CZ" sz="9600" dirty="0"/>
              <a:t>5 + 5 = </a:t>
            </a:r>
            <a:r>
              <a:rPr lang="cs-CZ" sz="9600" dirty="0" smtClean="0"/>
              <a:t>10</a:t>
            </a:r>
          </a:p>
          <a:p>
            <a:r>
              <a:rPr lang="cs-CZ" sz="9600" dirty="0" smtClean="0"/>
              <a:t>       5 </a:t>
            </a:r>
            <a:r>
              <a:rPr lang="cs-CZ" sz="9600" dirty="0"/>
              <a:t>= </a:t>
            </a:r>
            <a:r>
              <a:rPr lang="cs-CZ" sz="9600" dirty="0" smtClean="0"/>
              <a:t>5</a:t>
            </a:r>
            <a:endParaRPr lang="cs-CZ" sz="96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43874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8" grpId="0" animBg="1"/>
      <p:bldP spid="1029" grpId="0" animBg="1"/>
      <p:bldP spid="10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851920" y="4725144"/>
            <a:ext cx="5112568" cy="14097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640288" y="4869160"/>
            <a:ext cx="1524000" cy="1190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cs-CZ" sz="9000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068688" y="4869160"/>
            <a:ext cx="12954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5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525072" y="4869160"/>
            <a:ext cx="12954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cs-CZ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71600" y="908720"/>
            <a:ext cx="3600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dirty="0" smtClean="0"/>
              <a:t>5 + 5 </a:t>
            </a:r>
          </a:p>
          <a:p>
            <a:r>
              <a:rPr lang="cs-CZ" sz="6600" dirty="0" smtClean="0"/>
              <a:t>5 + 5 </a:t>
            </a:r>
          </a:p>
          <a:p>
            <a:r>
              <a:rPr lang="cs-CZ" sz="6600" dirty="0" smtClean="0"/>
              <a:t>5 + 5 </a:t>
            </a:r>
            <a:endParaRPr lang="cs-CZ" sz="6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572000" y="764704"/>
            <a:ext cx="41483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ČÍíslo</a:t>
            </a:r>
            <a:r>
              <a:rPr lang="cs-CZ" sz="6000" dirty="0" smtClean="0"/>
              <a:t> 5 je v příkladu </a:t>
            </a:r>
            <a:r>
              <a:rPr lang="cs-CZ" sz="6000" b="1" dirty="0" smtClean="0"/>
              <a:t>šestkrát</a:t>
            </a:r>
            <a:r>
              <a:rPr lang="cs-CZ" sz="6000" dirty="0" smtClean="0"/>
              <a:t>!!! 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179543874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8" grpId="0" animBg="1"/>
      <p:bldP spid="1029" grpId="0" animBg="1"/>
      <p:bldP spid="10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635896" y="4725144"/>
            <a:ext cx="5112568" cy="14097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220072" y="4869160"/>
            <a:ext cx="1524000" cy="1190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cs-CZ" sz="9000" b="1" dirty="0" smtClean="0">
                <a:latin typeface="Times New Roman" pitchFamily="18" charset="0"/>
                <a:cs typeface="Times New Roman" pitchFamily="18" charset="0"/>
              </a:rPr>
              <a:t>35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780656" y="4869160"/>
            <a:ext cx="12954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5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308304" y="4869160"/>
            <a:ext cx="12954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cs-CZ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4664"/>
            <a:ext cx="4120852" cy="4120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95536" y="404664"/>
            <a:ext cx="4464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Vydrž, už bude konec. Již brzy.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179543874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8" grpId="0" animBg="1"/>
      <p:bldP spid="1029" grpId="0" animBg="1"/>
      <p:bldP spid="10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779912" y="4725144"/>
            <a:ext cx="5112568" cy="14097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496272" y="4869160"/>
            <a:ext cx="1524000" cy="1190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cs-CZ" sz="9000" b="1" dirty="0" smtClean="0">
                <a:latin typeface="Times New Roman" pitchFamily="18" charset="0"/>
                <a:cs typeface="Times New Roman" pitchFamily="18" charset="0"/>
              </a:rPr>
              <a:t>40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924672" y="4869160"/>
            <a:ext cx="12954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5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453064" y="4869160"/>
            <a:ext cx="12954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cs-CZ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691680" y="1484784"/>
            <a:ext cx="25922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8 + 8 = 16</a:t>
            </a:r>
          </a:p>
          <a:p>
            <a:r>
              <a:rPr lang="cs-CZ" sz="3600" dirty="0"/>
              <a:t>8 + 8 = 16</a:t>
            </a:r>
          </a:p>
          <a:p>
            <a:r>
              <a:rPr lang="cs-CZ" sz="3600" dirty="0" smtClean="0"/>
              <a:t>       8 </a:t>
            </a:r>
            <a:r>
              <a:rPr lang="cs-CZ" sz="3600" dirty="0"/>
              <a:t>= </a:t>
            </a:r>
            <a:r>
              <a:rPr lang="cs-CZ" sz="3600" dirty="0" smtClean="0"/>
              <a:t>8</a:t>
            </a:r>
            <a:endParaRPr lang="cs-CZ" sz="3600" dirty="0"/>
          </a:p>
          <a:p>
            <a:r>
              <a:rPr lang="cs-CZ" sz="3600" dirty="0" smtClean="0"/>
              <a:t>ZBYTEČNĚ SLOŽITÉ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726725" y="1052736"/>
            <a:ext cx="277511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5 + 5 = 10 </a:t>
            </a:r>
          </a:p>
          <a:p>
            <a:r>
              <a:rPr lang="cs-CZ" sz="3600" dirty="0"/>
              <a:t>5 + 5 = </a:t>
            </a:r>
            <a:r>
              <a:rPr lang="cs-CZ" sz="3600" dirty="0" smtClean="0"/>
              <a:t>10</a:t>
            </a:r>
          </a:p>
          <a:p>
            <a:r>
              <a:rPr lang="cs-CZ" sz="3600" dirty="0"/>
              <a:t>5 + 5 = 10 </a:t>
            </a:r>
          </a:p>
          <a:p>
            <a:r>
              <a:rPr lang="cs-CZ" sz="3600" dirty="0"/>
              <a:t>5 + 5 = 10 </a:t>
            </a:r>
          </a:p>
          <a:p>
            <a:r>
              <a:rPr lang="cs-CZ" sz="3600" dirty="0" smtClean="0"/>
              <a:t>JEDNODUŠŠÍ  </a:t>
            </a: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43874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8" grpId="0" animBg="1"/>
      <p:bldP spid="1029" grpId="0" animBg="1"/>
      <p:bldP spid="10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563888" y="4725144"/>
            <a:ext cx="5112568" cy="14097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292080" y="4869160"/>
            <a:ext cx="1524000" cy="1190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cs-CZ" sz="9000" b="1" dirty="0" smtClean="0">
                <a:latin typeface="Times New Roman" pitchFamily="18" charset="0"/>
                <a:cs typeface="Times New Roman" pitchFamily="18" charset="0"/>
              </a:rPr>
              <a:t>45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707904" y="4869160"/>
            <a:ext cx="12954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5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236296" y="4869160"/>
            <a:ext cx="12954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cs-CZ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411760" y="692696"/>
            <a:ext cx="53285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MŮŽEŠ POUŽÍT </a:t>
            </a:r>
          </a:p>
          <a:p>
            <a:endParaRPr lang="cs-CZ" sz="4400" dirty="0" smtClean="0"/>
          </a:p>
          <a:p>
            <a:r>
              <a:rPr lang="cs-CZ" sz="4400" dirty="0" smtClean="0"/>
              <a:t>10 . 5 COŽ JE 50 </a:t>
            </a:r>
          </a:p>
          <a:p>
            <a:endParaRPr lang="cs-CZ" sz="4400" dirty="0" smtClean="0"/>
          </a:p>
          <a:p>
            <a:r>
              <a:rPr lang="cs-CZ" sz="4400" dirty="0" smtClean="0"/>
              <a:t>A ODEČTEŠ ČÍSLO 5 </a:t>
            </a:r>
          </a:p>
          <a:p>
            <a:r>
              <a:rPr lang="cs-CZ" sz="4400" dirty="0" smtClean="0"/>
              <a:t>50 – 5 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79543874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8" grpId="0" animBg="1"/>
      <p:bldP spid="1029" grpId="0" animBg="1"/>
      <p:bldP spid="103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3408</TotalTime>
  <Words>268</Words>
  <Application>Microsoft Office PowerPoint</Application>
  <PresentationFormat>Předvádění na obrazovce (4:3)</PresentationFormat>
  <Paragraphs>93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Zdeněk</dc:creator>
  <cp:lastModifiedBy>martin Libecajt</cp:lastModifiedBy>
  <cp:revision>137</cp:revision>
  <dcterms:created xsi:type="dcterms:W3CDTF">2013-10-21T19:55:34Z</dcterms:created>
  <dcterms:modified xsi:type="dcterms:W3CDTF">2020-04-19T21:41:15Z</dcterms:modified>
</cp:coreProperties>
</file>