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56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6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91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88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85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64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5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18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25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6D1D-A049-42C3-B68B-739D26E9B201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1145-7500-47F7-960F-2852F619E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3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NÁSOBENÍ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8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8254"/>
            <a:ext cx="4104455" cy="5743055"/>
          </a:xfrm>
        </p:spPr>
      </p:pic>
    </p:spTree>
    <p:extLst>
      <p:ext uri="{BB962C8B-B14F-4D97-AF65-F5344CB8AC3E}">
        <p14:creationId xmlns:p14="http://schemas.microsoft.com/office/powerpoint/2010/main" val="36931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Násobky 3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9" y="2491580"/>
            <a:ext cx="8778577" cy="2926192"/>
          </a:xfrm>
        </p:spPr>
      </p:pic>
    </p:spTree>
    <p:extLst>
      <p:ext uri="{BB962C8B-B14F-4D97-AF65-F5344CB8AC3E}">
        <p14:creationId xmlns:p14="http://schemas.microsoft.com/office/powerpoint/2010/main" val="37302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" y="1844824"/>
            <a:ext cx="8392003" cy="4498114"/>
          </a:xfrm>
        </p:spPr>
      </p:pic>
    </p:spTree>
    <p:extLst>
      <p:ext uri="{BB962C8B-B14F-4D97-AF65-F5344CB8AC3E}">
        <p14:creationId xmlns:p14="http://schemas.microsoft.com/office/powerpoint/2010/main" val="28505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210968" cy="113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citel\AppData\Local\Microsoft\Windows\Temporary Internet Files\Content.IE5\MRAOSCPO\MC900436139[1]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4649787" cy="1439863"/>
          </a:xfrm>
          <a:noFill/>
        </p:spPr>
      </p:pic>
      <p:pic>
        <p:nvPicPr>
          <p:cNvPr id="9" name="Picture 2" descr="C:\Users\ucitel\AppData\Local\Microsoft\Windows\Temporary Internet Files\Content.IE5\MRAOSCPO\MC90043613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8845" y="4221088"/>
            <a:ext cx="4649787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8640"/>
            <a:ext cx="2880320" cy="6208257"/>
          </a:xfrm>
        </p:spPr>
      </p:pic>
    </p:spTree>
    <p:extLst>
      <p:ext uri="{BB962C8B-B14F-4D97-AF65-F5344CB8AC3E}">
        <p14:creationId xmlns:p14="http://schemas.microsoft.com/office/powerpoint/2010/main" val="35525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8800" dirty="0" smtClean="0"/>
              <a:t>PREZENTACE NETISKNOUT 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25016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Předvádění na obrazovce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NÁSOBENÍ 3</vt:lpstr>
      <vt:lpstr>Prezentace aplikace PowerPoint</vt:lpstr>
      <vt:lpstr>Násobky 3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NÁSOBENÍ 3</dc:title>
  <dc:creator>martin Libecajt</dc:creator>
  <cp:lastModifiedBy>martin Libecajt</cp:lastModifiedBy>
  <cp:revision>2</cp:revision>
  <dcterms:created xsi:type="dcterms:W3CDTF">2020-03-27T07:58:37Z</dcterms:created>
  <dcterms:modified xsi:type="dcterms:W3CDTF">2020-03-27T08:16:06Z</dcterms:modified>
</cp:coreProperties>
</file>