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9"/>
  </p:notesMasterIdLst>
  <p:sldIdLst>
    <p:sldId id="276" r:id="rId2"/>
    <p:sldId id="258" r:id="rId3"/>
    <p:sldId id="260" r:id="rId4"/>
    <p:sldId id="264" r:id="rId5"/>
    <p:sldId id="277" r:id="rId6"/>
    <p:sldId id="278" r:id="rId7"/>
    <p:sldId id="271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6E178-89AF-4760-B66A-EC5E1D141E74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3725B-F43E-4199-A7E5-74C35871CA0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14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3725B-F43E-4199-A7E5-74C35871CA0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92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3725B-F43E-4199-A7E5-74C35871CA0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31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3725B-F43E-4199-A7E5-74C35871CA0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26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3725B-F43E-4199-A7E5-74C35871CA0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41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78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10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97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43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17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38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9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27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02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23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53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525F-7594-4D3E-B976-5215444F6573}" type="datetimeFigureOut">
              <a:rPr lang="cs-CZ" smtClean="0"/>
              <a:pPr/>
              <a:t>15.03.2020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8D26C-2FB9-46B5-81AE-48A3457F17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93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avopisne.cz/2017/02/tvrde-a-mekke-souhlasky-2-16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MĚKKÉ A TVDRDÉ </a:t>
            </a:r>
            <a:r>
              <a:rPr lang="cs-CZ" dirty="0" smtClean="0"/>
              <a:t>SLABIKY</a:t>
            </a:r>
            <a:br>
              <a:rPr lang="cs-CZ" dirty="0" smtClean="0"/>
            </a:br>
            <a:r>
              <a:rPr lang="cs-CZ" dirty="0" smtClean="0"/>
              <a:t>OPAKOVÁNÍ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26" y="1916832"/>
            <a:ext cx="7132582" cy="4012078"/>
          </a:xfrm>
        </p:spPr>
      </p:pic>
    </p:spTree>
    <p:extLst>
      <p:ext uri="{BB962C8B-B14F-4D97-AF65-F5344CB8AC3E}">
        <p14:creationId xmlns:p14="http://schemas.microsoft.com/office/powerpoint/2010/main" val="9661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4584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600" cap="none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Měkké</a:t>
            </a:r>
            <a:r>
              <a:rPr lang="cs-CZ" sz="6600" cap="none" dirty="0" smtClean="0">
                <a:ln>
                  <a:solidFill>
                    <a:srgbClr val="00B050"/>
                  </a:solidFill>
                </a:ln>
              </a:rPr>
              <a:t> slabiky</a:t>
            </a:r>
            <a:endParaRPr lang="cs-CZ" sz="6600" cap="none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60763" y="2053297"/>
            <a:ext cx="776175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1841" y="3645024"/>
            <a:ext cx="598241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956376" y="5287797"/>
            <a:ext cx="777777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8716" y="5298155"/>
            <a:ext cx="686406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err="1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ži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1560" y="3789040"/>
            <a:ext cx="718466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err="1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ši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54957" y="2428439"/>
            <a:ext cx="720069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či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566910" y="1574739"/>
            <a:ext cx="614271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err="1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ři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27984" y="1558922"/>
            <a:ext cx="720069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err="1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228184" y="1534700"/>
            <a:ext cx="537327" cy="1015663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B050"/>
              </a:contourClr>
            </a:sp3d>
          </a:bodyPr>
          <a:lstStyle/>
          <a:p>
            <a:r>
              <a:rPr lang="cs-CZ" sz="6000" b="1" dirty="0" smtClean="0">
                <a:ln w="90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ji</a:t>
            </a:r>
            <a:endParaRPr lang="cs-CZ" sz="6000" b="1" dirty="0">
              <a:ln w="90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95" y="2780927"/>
            <a:ext cx="4077071" cy="40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70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7" y="476672"/>
            <a:ext cx="7632849" cy="136815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cs-CZ" sz="4400" cap="none" dirty="0" smtClean="0"/>
              <a:t/>
            </a:r>
            <a:br>
              <a:rPr lang="cs-CZ" sz="4400" cap="none" dirty="0" smtClean="0"/>
            </a:br>
            <a:r>
              <a:rPr lang="cs-CZ" dirty="0" smtClean="0"/>
              <a:t>Tvrdé slabiky</a:t>
            </a:r>
            <a:r>
              <a:rPr lang="cs-CZ" sz="4400" dirty="0"/>
              <a:t/>
            </a:r>
            <a:br>
              <a:rPr lang="cs-CZ" sz="4400" dirty="0"/>
            </a:br>
            <a:endParaRPr lang="cs-CZ" sz="6700" cap="none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2060848"/>
            <a:ext cx="1598899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Hy</a:t>
            </a:r>
            <a:r>
              <a:rPr lang="cs-CZ" sz="3200" dirty="0" smtClean="0">
                <a:solidFill>
                  <a:srgbClr val="FF0000"/>
                </a:solidFill>
              </a:rPr>
              <a:t> - </a:t>
            </a:r>
            <a:r>
              <a:rPr lang="cs-CZ" sz="3200" dirty="0" err="1" smtClean="0">
                <a:solidFill>
                  <a:srgbClr val="FF0000"/>
                </a:solidFill>
              </a:rPr>
              <a:t>chy</a:t>
            </a:r>
            <a:r>
              <a:rPr lang="cs-CZ" sz="3200" dirty="0" smtClean="0">
                <a:solidFill>
                  <a:srgbClr val="FF0000"/>
                </a:solidFill>
              </a:rPr>
              <a:t> </a:t>
            </a:r>
            <a:endParaRPr lang="cs-CZ" sz="3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100392" y="5517232"/>
            <a:ext cx="573170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3200" i="1" dirty="0" err="1">
                <a:solidFill>
                  <a:srgbClr val="FF0000"/>
                </a:solidFill>
              </a:rPr>
              <a:t>n</a:t>
            </a:r>
            <a:r>
              <a:rPr lang="cs-CZ" sz="3200" i="1" dirty="0" err="1" smtClean="0">
                <a:solidFill>
                  <a:srgbClr val="FF0000"/>
                </a:solidFill>
              </a:rPr>
              <a:t>y</a:t>
            </a:r>
            <a:endParaRPr lang="cs-CZ" sz="3200" i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27584" y="5437953"/>
            <a:ext cx="508473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t</a:t>
            </a:r>
            <a:r>
              <a:rPr lang="cs-CZ" sz="3200" dirty="0" smtClean="0">
                <a:solidFill>
                  <a:srgbClr val="FF0000"/>
                </a:solidFill>
              </a:rPr>
              <a:t>y</a:t>
            </a:r>
            <a:endParaRPr lang="cs-CZ" sz="3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732240" y="1992644"/>
            <a:ext cx="2088232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k</a:t>
            </a:r>
            <a:r>
              <a:rPr lang="cs-CZ" sz="3200" dirty="0" err="1" smtClean="0"/>
              <a:t>y</a:t>
            </a:r>
            <a:r>
              <a:rPr lang="cs-CZ" sz="3200" dirty="0"/>
              <a:t> </a:t>
            </a:r>
            <a:r>
              <a:rPr lang="cs-CZ" sz="3200" dirty="0" smtClean="0"/>
              <a:t>- </a:t>
            </a:r>
            <a:r>
              <a:rPr lang="cs-CZ" sz="3200" dirty="0" err="1" smtClean="0"/>
              <a:t>ry</a:t>
            </a:r>
            <a:r>
              <a:rPr lang="cs-CZ" sz="3200" dirty="0" smtClean="0"/>
              <a:t> 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 rot="10800000" flipV="1">
            <a:off x="666339" y="3789040"/>
            <a:ext cx="830961" cy="646332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FF0000"/>
                </a:solidFill>
              </a:rPr>
              <a:t>d</a:t>
            </a:r>
            <a:r>
              <a:rPr lang="cs-CZ" sz="3600" dirty="0" err="1" smtClean="0">
                <a:solidFill>
                  <a:srgbClr val="FF0000"/>
                </a:solidFill>
              </a:rPr>
              <a:t>y</a:t>
            </a:r>
            <a:r>
              <a:rPr lang="cs-CZ" sz="3600" dirty="0" smtClean="0">
                <a:solidFill>
                  <a:srgbClr val="FF0000"/>
                </a:solidFill>
              </a:rPr>
              <a:t>  </a:t>
            </a:r>
            <a:endParaRPr lang="cs-CZ" sz="36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57920"/>
            <a:ext cx="3888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/>
          </a:bodyPr>
          <a:lstStyle/>
          <a:p>
            <a:r>
              <a:rPr lang="cs-CZ" cap="none" dirty="0" smtClean="0"/>
              <a:t>Opiš věty a podtrhni </a:t>
            </a:r>
            <a:r>
              <a:rPr lang="cs-CZ" cap="none" dirty="0" smtClean="0">
                <a:solidFill>
                  <a:srgbClr val="FF0000"/>
                </a:solidFill>
              </a:rPr>
              <a:t>měkké</a:t>
            </a:r>
            <a:r>
              <a:rPr lang="cs-CZ" cap="none" dirty="0" smtClean="0"/>
              <a:t> slabiky</a:t>
            </a:r>
            <a:endParaRPr lang="cs-CZ" cap="none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178946" y="4797152"/>
            <a:ext cx="3762761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cs-CZ" sz="2800" dirty="0" smtClean="0"/>
              <a:t>Tatínek </a:t>
            </a:r>
            <a:r>
              <a:rPr lang="cs-CZ" sz="2800" dirty="0" smtClean="0"/>
              <a:t>nosí čistou košili.</a:t>
            </a:r>
            <a:endParaRPr lang="cs-CZ" sz="28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055307" y="1772816"/>
            <a:ext cx="3833293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cs-CZ" sz="2800" dirty="0" smtClean="0"/>
              <a:t>Maminka usmažila </a:t>
            </a:r>
            <a:r>
              <a:rPr lang="cs-CZ" sz="2800" dirty="0" smtClean="0"/>
              <a:t>řízek. </a:t>
            </a:r>
            <a:endParaRPr lang="cs-CZ" sz="28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3285629" y="2780928"/>
            <a:ext cx="3237681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cs-CZ" sz="2800" dirty="0" smtClean="0"/>
              <a:t>Citrón je </a:t>
            </a:r>
            <a:r>
              <a:rPr lang="cs-CZ" sz="2800" dirty="0" smtClean="0"/>
              <a:t>příliš </a:t>
            </a:r>
            <a:r>
              <a:rPr lang="cs-CZ" sz="2800" dirty="0" smtClean="0"/>
              <a:t>kyselý.</a:t>
            </a:r>
            <a:endParaRPr lang="cs-CZ" sz="28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504043" y="5805264"/>
            <a:ext cx="5112568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Prožili jsme super prázdniny.</a:t>
            </a:r>
            <a:endParaRPr lang="cs-CZ" sz="28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487029" y="3734802"/>
            <a:ext cx="2905411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cs-CZ" sz="2800" dirty="0" smtClean="0"/>
              <a:t>Krejčí šije kalhoty.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52847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842873" cy="51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Diktát na tvrdé a měkké souhlásky</a:t>
            </a:r>
            <a:br>
              <a:rPr lang="cs-CZ" b="1" dirty="0"/>
            </a:b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flipH="1">
            <a:off x="1115614" y="2492896"/>
            <a:ext cx="698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https://www.pravopisne.cz/2017/02/tvrde-a-mekke-souhlasky-2-16/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39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40768"/>
            <a:ext cx="3240360" cy="4061251"/>
          </a:xfrm>
        </p:spPr>
      </p:pic>
    </p:spTree>
    <p:extLst>
      <p:ext uri="{BB962C8B-B14F-4D97-AF65-F5344CB8AC3E}">
        <p14:creationId xmlns:p14="http://schemas.microsoft.com/office/powerpoint/2010/main" val="34372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68</Words>
  <Application>Microsoft Office PowerPoint</Application>
  <PresentationFormat>Předvádění na obrazovce (4:3)</PresentationFormat>
  <Paragraphs>30</Paragraphs>
  <Slides>7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systému Office</vt:lpstr>
      <vt:lpstr>MĚKKÉ A TVDRDÉ SLABIKY OPAKOVÁNÍ</vt:lpstr>
      <vt:lpstr>Měkké slabiky</vt:lpstr>
      <vt:lpstr> Tvrdé slabiky </vt:lpstr>
      <vt:lpstr>Opiš věty a podtrhni měkké slabiky</vt:lpstr>
      <vt:lpstr>Prezentace aplikace PowerPoint</vt:lpstr>
      <vt:lpstr>Diktát na tvrdé a měkké souhlásky </vt:lpstr>
      <vt:lpstr>Děkuji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Souhlásky</dc:title>
  <dc:creator>EVA</dc:creator>
  <cp:lastModifiedBy>martin Libecajt</cp:lastModifiedBy>
  <cp:revision>69</cp:revision>
  <dcterms:created xsi:type="dcterms:W3CDTF">2012-01-03T15:59:09Z</dcterms:created>
  <dcterms:modified xsi:type="dcterms:W3CDTF">2020-03-15T11:37:38Z</dcterms:modified>
</cp:coreProperties>
</file>