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F629-8490-475C-BD90-323AE4B04EC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A46-9E9C-426C-98EC-97876DB9E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3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F629-8490-475C-BD90-323AE4B04EC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A46-9E9C-426C-98EC-97876DB9E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15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F629-8490-475C-BD90-323AE4B04EC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A46-9E9C-426C-98EC-97876DB9E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03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F629-8490-475C-BD90-323AE4B04EC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A46-9E9C-426C-98EC-97876DB9E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49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F629-8490-475C-BD90-323AE4B04EC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A46-9E9C-426C-98EC-97876DB9E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F629-8490-475C-BD90-323AE4B04EC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A46-9E9C-426C-98EC-97876DB9E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75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F629-8490-475C-BD90-323AE4B04EC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A46-9E9C-426C-98EC-97876DB9E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06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F629-8490-475C-BD90-323AE4B04EC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A46-9E9C-426C-98EC-97876DB9E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81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F629-8490-475C-BD90-323AE4B04EC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A46-9E9C-426C-98EC-97876DB9E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67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F629-8490-475C-BD90-323AE4B04EC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A46-9E9C-426C-98EC-97876DB9E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37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F629-8490-475C-BD90-323AE4B04EC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23A46-9E9C-426C-98EC-97876DB9E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90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F629-8490-475C-BD90-323AE4B04EC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23A46-9E9C-426C-98EC-97876DB9E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57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6864" cy="1512167"/>
          </a:xfrm>
        </p:spPr>
        <p:txBody>
          <a:bodyPr/>
          <a:lstStyle/>
          <a:p>
            <a:r>
              <a:rPr lang="cs-CZ" b="1" dirty="0"/>
              <a:t>Dorčin týden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322206"/>
            <a:ext cx="4372186" cy="44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Dnes je středa. Podle rozvrhu má Dorka pouze 4 hodiny. Maminka po obědě Dorku vyzvedne, ale nejdou domů tak, jak to dělají každý den. V tomto školním roce se totiž holčička bude každou středu odpoledne učit hrát na klavír.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Maminka Dorku odvede k paní Malíkové a Dorka se zatajeným dechem sleduje, jak paní učitelce běhají prsty po klávesách. </a:t>
            </a:r>
          </a:p>
        </p:txBody>
      </p:sp>
    </p:spTree>
    <p:extLst>
      <p:ext uri="{BB962C8B-B14F-4D97-AF65-F5344CB8AC3E}">
        <p14:creationId xmlns:p14="http://schemas.microsoft.com/office/powerpoint/2010/main" val="22249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0">
              <a:buNone/>
            </a:pPr>
            <a:r>
              <a:rPr lang="cs-CZ" dirty="0"/>
              <a:t>Moc si přeje, aby jednou uměla také tak pěkně </a:t>
            </a:r>
            <a:r>
              <a:rPr lang="cs-CZ" dirty="0" smtClean="0"/>
              <a:t>hrát. Ani </a:t>
            </a:r>
            <a:r>
              <a:rPr lang="cs-CZ" dirty="0"/>
              <a:t>po čtvrtečním obědě nespěchá Dorka domů. Společně s kamarádkou Kačkou a Lukášem najdou v přízemí keramickou dílnu a s dalšími dětmi zkouší vyrobit z hlíny malé </a:t>
            </a:r>
            <a:r>
              <a:rPr lang="cs-CZ" dirty="0" smtClean="0"/>
              <a:t>sluníčko. </a:t>
            </a:r>
            <a:r>
              <a:rPr lang="cs-CZ" dirty="0"/>
              <a:t>Dorce se výrobek moc povedl a těší se, až si ho po vypálení v peci vezme domů. </a:t>
            </a:r>
          </a:p>
        </p:txBody>
      </p:sp>
    </p:spTree>
    <p:extLst>
      <p:ext uri="{BB962C8B-B14F-4D97-AF65-F5344CB8AC3E}">
        <p14:creationId xmlns:p14="http://schemas.microsoft.com/office/powerpoint/2010/main" val="10015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57748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cs-CZ" dirty="0"/>
              <a:t>V pátek se Dorka po celém tom náročném zářijovém týdnu cítí trochu unavená. Ví, že je před ní víkend, kdy si odpočine. Bude si hrát s Tomíkem, půjdou na oběd k babičce Věrce a celá rodina pojede na výlet do Poděbrad. 	</a:t>
            </a:r>
          </a:p>
          <a:p>
            <a:pPr marL="0" indent="0" hangingPunct="0">
              <a:buNone/>
            </a:pPr>
            <a:r>
              <a:rPr lang="cs-CZ" dirty="0" smtClean="0"/>
              <a:t>Dorce </a:t>
            </a:r>
            <a:r>
              <a:rPr lang="cs-CZ" dirty="0"/>
              <a:t>nevadí, že sobota a neděle utečou jako voda. Těší se, že v pondělí po škole půjde do bazénu na plavecký trénink, kam chodí už od mateřské školky.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56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ZDRAVÍ LIBECAJT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2" y="1748180"/>
            <a:ext cx="8475945" cy="4767719"/>
          </a:xfrm>
        </p:spPr>
      </p:pic>
    </p:spTree>
    <p:extLst>
      <p:ext uri="{BB962C8B-B14F-4D97-AF65-F5344CB8AC3E}">
        <p14:creationId xmlns:p14="http://schemas.microsoft.com/office/powerpoint/2010/main" val="29073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178</Words>
  <Application>Microsoft Office PowerPoint</Application>
  <PresentationFormat>Předvádění na obrazovce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Dorčin týden </vt:lpstr>
      <vt:lpstr>Prezentace aplikace PowerPoint</vt:lpstr>
      <vt:lpstr>Prezentace aplikace PowerPoint</vt:lpstr>
      <vt:lpstr>Prezentace aplikace PowerPoint</vt:lpstr>
      <vt:lpstr>ZDRAVÍ LIBECAJT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Dorčin týden</dc:title>
  <dc:creator>martin Libecajt</dc:creator>
  <cp:lastModifiedBy>martin Libecajt</cp:lastModifiedBy>
  <cp:revision>2</cp:revision>
  <dcterms:created xsi:type="dcterms:W3CDTF">2020-03-17T20:11:54Z</dcterms:created>
  <dcterms:modified xsi:type="dcterms:W3CDTF">2020-03-17T20:29:51Z</dcterms:modified>
</cp:coreProperties>
</file>